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95" r:id="rId3"/>
    <p:sldId id="288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10" r:id="rId12"/>
    <p:sldId id="309" r:id="rId13"/>
    <p:sldId id="28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6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C4DD68-50C1-44A8-8AC5-295CC6366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7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23821B9-4C0C-4845-9E92-1D8802F74A79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6854B-EC08-457C-B2DD-63567F9C3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6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694EF-50F4-4876-A72D-75153946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6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4AEB3-F733-40C1-82CA-1D18D8DAC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3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649C2-FD19-469F-A254-11A3B5069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8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8CD3-CB39-4220-9653-FA6BD9FB1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3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48AC8-DB1D-4F24-90FD-CC6A10715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7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101E6-299F-4A27-8029-6E114F823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2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E4130-55B9-4906-B997-AF38C2547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5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260A-D5BA-495C-9E31-5DC6AB0AD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2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DC553-BFF0-4E66-8470-1F6A6291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1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4DEC-3838-48BA-A544-9AEF5F3E6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6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57DC5F7-3B56-4BD9-B0BE-1CF1EEDA4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13" name="Oval 25"/>
          <p:cNvSpPr>
            <a:spLocks noChangeArrowheads="1"/>
          </p:cNvSpPr>
          <p:nvPr/>
        </p:nvSpPr>
        <p:spPr bwMode="auto">
          <a:xfrm>
            <a:off x="914400" y="2667000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609600" y="685800"/>
            <a:ext cx="8534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Câu 1: </a:t>
            </a:r>
            <a:r>
              <a:rPr lang="en-US" sz="2800" b="1">
                <a:solidFill>
                  <a:srgbClr val="FF0000"/>
                </a:solidFill>
              </a:rPr>
              <a:t>Em hãy chọn câu trả lời đúng. </a:t>
            </a:r>
            <a:r>
              <a:rPr lang="en-US" sz="2800" b="1">
                <a:solidFill>
                  <a:srgbClr val="0000FF"/>
                </a:solidFill>
              </a:rPr>
              <a:t>Biểu tượng nào là biểu tượng của phần mềm windows movie maker 2.6?</a:t>
            </a:r>
          </a:p>
          <a:p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990600" y="26670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4800600" y="2681288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B. </a:t>
            </a:r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990600" y="4962525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C.</a:t>
            </a:r>
          </a:p>
        </p:txBody>
      </p:sp>
      <p:pic>
        <p:nvPicPr>
          <p:cNvPr id="307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13716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214813"/>
            <a:ext cx="1600200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30"/>
          <p:cNvSpPr>
            <a:spLocks noChangeArrowheads="1"/>
          </p:cNvSpPr>
          <p:nvPr/>
        </p:nvSpPr>
        <p:spPr bwMode="auto">
          <a:xfrm>
            <a:off x="4856163" y="4886325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D.</a:t>
            </a:r>
          </a:p>
        </p:txBody>
      </p:sp>
      <p:pic>
        <p:nvPicPr>
          <p:cNvPr id="3082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114800"/>
            <a:ext cx="1665288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5" descr="Káº¿t quáº£ hÃ¬nh áº£nh cho windows movie maker 2.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16668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13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2296" name="Picture 3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7" name="Picture 4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8" name="Picture 5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9" name="Picture 6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0" name="Line 7"/>
            <p:cNvSpPr>
              <a:spLocks noChangeShapeType="1"/>
            </p:cNvSpPr>
            <p:nvPr/>
          </p:nvSpPr>
          <p:spPr bwMode="auto">
            <a:xfrm>
              <a:off x="60" y="768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8"/>
            <p:cNvSpPr>
              <a:spLocks noChangeShapeType="1"/>
            </p:cNvSpPr>
            <p:nvPr/>
          </p:nvSpPr>
          <p:spPr bwMode="auto">
            <a:xfrm>
              <a:off x="5700" y="672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9"/>
            <p:cNvSpPr>
              <a:spLocks noChangeShapeType="1"/>
            </p:cNvSpPr>
            <p:nvPr/>
          </p:nvSpPr>
          <p:spPr bwMode="auto">
            <a:xfrm flipV="1">
              <a:off x="720" y="4245"/>
              <a:ext cx="4367" cy="15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0"/>
            <p:cNvSpPr>
              <a:spLocks noChangeShapeType="1"/>
            </p:cNvSpPr>
            <p:nvPr/>
          </p:nvSpPr>
          <p:spPr bwMode="auto">
            <a:xfrm flipV="1">
              <a:off x="672" y="63"/>
              <a:ext cx="4360" cy="6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304800" y="306388"/>
            <a:ext cx="853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/>
              <a:t>2. Điền các câu lệnh, số đúng vào chỗ chấm để vẽ các hình theo mẫu rồi kiểm tra lại kết quả trên máy tính.</a:t>
            </a:r>
          </a:p>
        </p:txBody>
      </p:sp>
      <p:pic>
        <p:nvPicPr>
          <p:cNvPr id="12292" name="Picture 19" descr="20190104_0903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8" t="10344" r="24159"/>
          <a:stretch>
            <a:fillRect/>
          </a:stretch>
        </p:blipFill>
        <p:spPr bwMode="auto">
          <a:xfrm>
            <a:off x="260350" y="1295400"/>
            <a:ext cx="865505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057400" y="635000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84550" y="668338"/>
            <a:ext cx="2730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305050" y="1058863"/>
            <a:ext cx="42481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152400" y="457200"/>
            <a:ext cx="8534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Câu 1: Trong câu Lệnh: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 </a:t>
            </a:r>
            <a:r>
              <a:rPr lang="en-US" sz="3600"/>
              <a:t>REPEAT 4 [ FD 40 RT 90]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/>
              <a:t> </a:t>
            </a:r>
            <a:r>
              <a:rPr lang="en-US" sz="3600" b="1">
                <a:solidFill>
                  <a:srgbClr val="FF0000"/>
                </a:solidFill>
              </a:rPr>
              <a:t>Em hãy cho biết lệnh </a:t>
            </a:r>
            <a:r>
              <a:rPr lang="en-US" sz="3600" b="1">
                <a:solidFill>
                  <a:srgbClr val="0000FF"/>
                </a:solidFill>
              </a:rPr>
              <a:t>REPEAT</a:t>
            </a:r>
            <a:r>
              <a:rPr lang="en-US" sz="3600" b="1">
                <a:solidFill>
                  <a:srgbClr val="FF0000"/>
                </a:solidFill>
              </a:rPr>
              <a:t> </a:t>
            </a:r>
            <a:r>
              <a:rPr lang="en-US" sz="3600" b="1">
                <a:solidFill>
                  <a:srgbClr val="0000FF"/>
                </a:solidFill>
              </a:rPr>
              <a:t>4</a:t>
            </a:r>
            <a:r>
              <a:rPr lang="en-US" sz="3600" b="1">
                <a:solidFill>
                  <a:srgbClr val="FF0000"/>
                </a:solidFill>
              </a:rPr>
              <a:t> có nghĩa là gì? 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11480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sym typeface="Wingdings" pitchFamily="2" charset="2"/>
              </a:rPr>
              <a:t> </a:t>
            </a:r>
            <a:r>
              <a:rPr lang="en-US" sz="4000" b="1">
                <a:solidFill>
                  <a:srgbClr val="0000FF"/>
                </a:solidFill>
              </a:rPr>
              <a:t>REPEAT 4 THỰC HIỆN 4 LẦN  LỆNH </a:t>
            </a:r>
            <a:r>
              <a:rPr lang="en-US" sz="4000" b="1"/>
              <a:t>FD 40 RT 90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13" name="Oval 25"/>
          <p:cNvSpPr>
            <a:spLocks noChangeArrowheads="1"/>
          </p:cNvSpPr>
          <p:nvPr/>
        </p:nvSpPr>
        <p:spPr bwMode="auto">
          <a:xfrm>
            <a:off x="996950" y="3867150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533400" y="271463"/>
            <a:ext cx="85344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Câu 2: </a:t>
            </a:r>
            <a:r>
              <a:rPr lang="en-US" sz="3600" b="1">
                <a:solidFill>
                  <a:srgbClr val="FF0000"/>
                </a:solidFill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</a:rPr>
              <a:t>Lệnh nào dùng để vẽ hình vuông có cạnh 100 bước.</a:t>
            </a:r>
          </a:p>
        </p:txBody>
      </p:sp>
      <p:sp>
        <p:nvSpPr>
          <p:cNvPr id="14340" name="Rectangle 28"/>
          <p:cNvSpPr>
            <a:spLocks noChangeArrowheads="1"/>
          </p:cNvSpPr>
          <p:nvPr/>
        </p:nvSpPr>
        <p:spPr bwMode="auto">
          <a:xfrm>
            <a:off x="996950" y="1979613"/>
            <a:ext cx="7308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A. REPEAT 4 [ FD 90 RT 100]   </a:t>
            </a:r>
          </a:p>
        </p:txBody>
      </p:sp>
      <p:sp>
        <p:nvSpPr>
          <p:cNvPr id="14341" name="Rectangle 28"/>
          <p:cNvSpPr>
            <a:spLocks noChangeArrowheads="1"/>
          </p:cNvSpPr>
          <p:nvPr/>
        </p:nvSpPr>
        <p:spPr bwMode="auto">
          <a:xfrm>
            <a:off x="996950" y="2895600"/>
            <a:ext cx="7308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B. REPEAT 4 [ FD 100 RT 100]   </a:t>
            </a:r>
          </a:p>
        </p:txBody>
      </p:sp>
      <p:sp>
        <p:nvSpPr>
          <p:cNvPr id="14342" name="Rectangle 28"/>
          <p:cNvSpPr>
            <a:spLocks noChangeArrowheads="1"/>
          </p:cNvSpPr>
          <p:nvPr/>
        </p:nvSpPr>
        <p:spPr bwMode="auto">
          <a:xfrm>
            <a:off x="1028700" y="3810000"/>
            <a:ext cx="7308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C. REPEAT 4 [ FD 100 RT 90]   </a:t>
            </a:r>
          </a:p>
        </p:txBody>
      </p:sp>
      <p:sp>
        <p:nvSpPr>
          <p:cNvPr id="14343" name="Rectangle 28"/>
          <p:cNvSpPr>
            <a:spLocks noChangeArrowheads="1"/>
          </p:cNvSpPr>
          <p:nvPr/>
        </p:nvSpPr>
        <p:spPr bwMode="auto">
          <a:xfrm>
            <a:off x="996950" y="4724400"/>
            <a:ext cx="7308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D. REPEAT 4 [ FD 90 RT 90]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1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152400" y="838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000" b="1">
                <a:solidFill>
                  <a:srgbClr val="0000FF"/>
                </a:solidFill>
              </a:rPr>
              <a:t>DẶN DÒ</a:t>
            </a:r>
          </a:p>
        </p:txBody>
      </p:sp>
      <p:sp>
        <p:nvSpPr>
          <p:cNvPr id="8" name="Plaque 7"/>
          <p:cNvSpPr>
            <a:spLocks noChangeArrowheads="1"/>
          </p:cNvSpPr>
          <p:nvPr/>
        </p:nvSpPr>
        <p:spPr bwMode="auto">
          <a:xfrm>
            <a:off x="228600" y="2438400"/>
            <a:ext cx="8534400" cy="2209800"/>
          </a:xfrm>
          <a:prstGeom prst="plaque">
            <a:avLst>
              <a:gd name="adj" fmla="val 16667"/>
            </a:avLst>
          </a:prstGeom>
          <a:solidFill>
            <a:schemeClr val="folHlink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Về nhà em xem lại nội dung bài học</a:t>
            </a:r>
          </a:p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Xem trước nội dung hoạt động 3,4, hoạt động ứng dụng, mở rộng. </a:t>
            </a:r>
          </a:p>
          <a:p>
            <a:pPr eaLnBrk="1" hangingPunct="1"/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609600"/>
            <a:ext cx="8915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solidFill>
                  <a:srgbClr val="0000FF"/>
                </a:solidFill>
              </a:rPr>
              <a:t>Câu 2: Phần mềm windows movie maker 2.6 dùng để làm gì?</a:t>
            </a:r>
          </a:p>
        </p:txBody>
      </p:sp>
      <p:sp>
        <p:nvSpPr>
          <p:cNvPr id="4099" name="Slide Number Placeholder 20"/>
          <p:cNvSpPr txBox="1">
            <a:spLocks noGrp="1"/>
          </p:cNvSpPr>
          <p:nvPr/>
        </p:nvSpPr>
        <p:spPr bwMode="auto">
          <a:xfrm>
            <a:off x="6553200" y="6570663"/>
            <a:ext cx="21336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0C32E10-C863-490B-9AA1-243F12203F7F}" type="slidenum">
              <a:rPr lang="en-US" sz="1000"/>
              <a:pPr algn="r" eaLnBrk="1" hangingPunct="1"/>
              <a:t>2</a:t>
            </a:fld>
            <a:endParaRPr lang="en-US" sz="1000"/>
          </a:p>
        </p:txBody>
      </p:sp>
      <p:sp>
        <p:nvSpPr>
          <p:cNvPr id="4100" name="Rectangle 20"/>
          <p:cNvSpPr>
            <a:spLocks noChangeArrowheads="1"/>
          </p:cNvSpPr>
          <p:nvPr/>
        </p:nvSpPr>
        <p:spPr bwMode="auto">
          <a:xfrm>
            <a:off x="0" y="3276600"/>
            <a:ext cx="9144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0000FF"/>
                </a:solidFill>
              </a:rPr>
              <a:t>	Phần mềm windows movie maker 2.6  cho phép tích hợp các dữ liệu đa phương tiện đã có trong máy tính như: văn bản, hình ảnh, âm thanh, hình động, video,… thành một tệp video.</a:t>
            </a:r>
            <a:endParaRPr lang="en-US" sz="3600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5867400"/>
            <a:ext cx="6248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400">
                <a:solidFill>
                  <a:srgbClr val="0000FF"/>
                </a:solidFill>
              </a:rPr>
              <a:t>Phần mềm logo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-431800" y="2514600"/>
            <a:ext cx="2514600" cy="1295400"/>
          </a:xfrm>
          <a:prstGeom prst="triangl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74800" y="2070100"/>
            <a:ext cx="2286000" cy="2286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gular Pentagon 8"/>
          <p:cNvSpPr/>
          <p:nvPr/>
        </p:nvSpPr>
        <p:spPr>
          <a:xfrm rot="5400000">
            <a:off x="3990975" y="1889125"/>
            <a:ext cx="2514600" cy="2393950"/>
          </a:xfrm>
          <a:prstGeom prst="pentagon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Hexagon 10"/>
          <p:cNvSpPr/>
          <p:nvPr/>
        </p:nvSpPr>
        <p:spPr>
          <a:xfrm rot="5400000">
            <a:off x="6311106" y="1815307"/>
            <a:ext cx="2960687" cy="2552700"/>
          </a:xfrm>
          <a:prstGeom prst="hexagon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88900" y="4343400"/>
            <a:ext cx="190500" cy="152400"/>
          </a:xfrm>
          <a:prstGeom prst="triangl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1473200" y="4203700"/>
            <a:ext cx="190500" cy="152400"/>
          </a:xfrm>
          <a:prstGeom prst="triangl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3956050" y="3733800"/>
            <a:ext cx="190500" cy="152400"/>
          </a:xfrm>
          <a:prstGeom prst="triangl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419850" y="3833813"/>
            <a:ext cx="190500" cy="152400"/>
          </a:xfrm>
          <a:prstGeom prst="triangl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57" name="Picture 3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4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9" name="Picture 5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6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1" name="Line 7"/>
            <p:cNvSpPr>
              <a:spLocks noChangeShapeType="1"/>
            </p:cNvSpPr>
            <p:nvPr/>
          </p:nvSpPr>
          <p:spPr bwMode="auto">
            <a:xfrm>
              <a:off x="60" y="768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8"/>
            <p:cNvSpPr>
              <a:spLocks noChangeShapeType="1"/>
            </p:cNvSpPr>
            <p:nvPr/>
          </p:nvSpPr>
          <p:spPr bwMode="auto">
            <a:xfrm>
              <a:off x="5700" y="672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9"/>
            <p:cNvSpPr>
              <a:spLocks noChangeShapeType="1"/>
            </p:cNvSpPr>
            <p:nvPr/>
          </p:nvSpPr>
          <p:spPr bwMode="auto">
            <a:xfrm flipV="1">
              <a:off x="720" y="4245"/>
              <a:ext cx="4367" cy="15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0"/>
            <p:cNvSpPr>
              <a:spLocks noChangeShapeType="1"/>
            </p:cNvSpPr>
            <p:nvPr/>
          </p:nvSpPr>
          <p:spPr bwMode="auto">
            <a:xfrm flipV="1">
              <a:off x="672" y="63"/>
              <a:ext cx="4360" cy="6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3727450" y="5715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TIN HỌC</a:t>
            </a:r>
          </a:p>
        </p:txBody>
      </p:sp>
      <p:sp>
        <p:nvSpPr>
          <p:cNvPr id="6148" name="Text Box 12"/>
          <p:cNvSpPr txBox="1">
            <a:spLocks noChangeArrowheads="1"/>
          </p:cNvSpPr>
          <p:nvPr/>
        </p:nvSpPr>
        <p:spPr bwMode="auto">
          <a:xfrm>
            <a:off x="2065338" y="1447800"/>
            <a:ext cx="4924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BÀI 1. NHỮNG GÌ EM ĐÃ BIẾT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990600" y="1905000"/>
            <a:ext cx="6096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</a:rPr>
              <a:t>A. HOẠT ĐỘNG THỰC HÀNH</a:t>
            </a: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2017713" y="914400"/>
            <a:ext cx="5181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Chủ đề 4 THẾ GIỚI LOGO</a:t>
            </a:r>
          </a:p>
        </p:txBody>
      </p:sp>
      <p:sp>
        <p:nvSpPr>
          <p:cNvPr id="6152" name="TextBox 4"/>
          <p:cNvSpPr txBox="1">
            <a:spLocks noChangeArrowheads="1"/>
          </p:cNvSpPr>
          <p:nvPr/>
        </p:nvSpPr>
        <p:spPr bwMode="auto">
          <a:xfrm>
            <a:off x="304800" y="2373313"/>
            <a:ext cx="853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/>
              <a:t>1. Vẽ đường đường đi của Rùa vào hình dưới đây theo sau. Biết rằng mỗi ô vuông trong hình có cạnh là 10 bước.</a:t>
            </a:r>
          </a:p>
        </p:txBody>
      </p:sp>
      <p:sp>
        <p:nvSpPr>
          <p:cNvPr id="6153" name="TextBox 6"/>
          <p:cNvSpPr txBox="1">
            <a:spLocks noChangeArrowheads="1"/>
          </p:cNvSpPr>
          <p:nvPr/>
        </p:nvSpPr>
        <p:spPr bwMode="auto">
          <a:xfrm>
            <a:off x="495300" y="3203575"/>
            <a:ext cx="395605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/>
              <a:t>a) Các lệnh:</a:t>
            </a:r>
          </a:p>
          <a:p>
            <a:r>
              <a:rPr lang="en-US" sz="2800"/>
              <a:t>FD 40 RT 90</a:t>
            </a:r>
          </a:p>
          <a:p>
            <a:r>
              <a:rPr lang="en-US" sz="2800"/>
              <a:t>FD 40 RT 90</a:t>
            </a:r>
          </a:p>
          <a:p>
            <a:r>
              <a:rPr lang="en-US" sz="2800"/>
              <a:t>FD 40 RT 90</a:t>
            </a:r>
          </a:p>
          <a:p>
            <a:r>
              <a:rPr lang="en-US" sz="2800"/>
              <a:t>FD 40 RT 90</a:t>
            </a:r>
          </a:p>
        </p:txBody>
      </p:sp>
      <p:pic>
        <p:nvPicPr>
          <p:cNvPr id="6154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50" r="3215" b="3667"/>
          <a:stretch>
            <a:fillRect/>
          </a:stretch>
        </p:blipFill>
        <p:spPr bwMode="auto">
          <a:xfrm>
            <a:off x="4451350" y="3111500"/>
            <a:ext cx="37782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28675" y="6024563"/>
            <a:ext cx="3811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RT 90 quay phải 90 độ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04800" y="5449888"/>
            <a:ext cx="475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FD 40 tiến về trước 40 bước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180" name="Picture 3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4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2" name="Picture 5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3" name="Picture 6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4" name="Line 7"/>
            <p:cNvSpPr>
              <a:spLocks noChangeShapeType="1"/>
            </p:cNvSpPr>
            <p:nvPr/>
          </p:nvSpPr>
          <p:spPr bwMode="auto">
            <a:xfrm>
              <a:off x="60" y="768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8"/>
            <p:cNvSpPr>
              <a:spLocks noChangeShapeType="1"/>
            </p:cNvSpPr>
            <p:nvPr/>
          </p:nvSpPr>
          <p:spPr bwMode="auto">
            <a:xfrm>
              <a:off x="5700" y="672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9"/>
            <p:cNvSpPr>
              <a:spLocks noChangeShapeType="1"/>
            </p:cNvSpPr>
            <p:nvPr/>
          </p:nvSpPr>
          <p:spPr bwMode="auto">
            <a:xfrm flipV="1">
              <a:off x="720" y="4245"/>
              <a:ext cx="4367" cy="15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0"/>
            <p:cNvSpPr>
              <a:spLocks noChangeShapeType="1"/>
            </p:cNvSpPr>
            <p:nvPr/>
          </p:nvSpPr>
          <p:spPr bwMode="auto">
            <a:xfrm flipV="1">
              <a:off x="672" y="63"/>
              <a:ext cx="4360" cy="6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3727450" y="5715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TIN HỌC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065338" y="1447800"/>
            <a:ext cx="4924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BÀI 1. NHỮNG GÌ EM ĐÃ BIẾT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990600" y="1905000"/>
            <a:ext cx="6096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</a:rPr>
              <a:t>A. HOẠT ĐỘNG THỰC HÀNH</a:t>
            </a:r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2017713" y="914400"/>
            <a:ext cx="5181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Chủ đề 4 THẾ GIỚI LOGO</a:t>
            </a: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304800" y="2373313"/>
            <a:ext cx="853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/>
              <a:t>1. Vẽ đường đường đi của Rùa vào hình dưới đây theo sau. Biết rằng mỗi ô vuông trong hình có cạnh là 10 bước.</a:t>
            </a:r>
          </a:p>
        </p:txBody>
      </p:sp>
      <p:sp>
        <p:nvSpPr>
          <p:cNvPr id="7177" name="TextBox 6"/>
          <p:cNvSpPr txBox="1">
            <a:spLocks noChangeArrowheads="1"/>
          </p:cNvSpPr>
          <p:nvPr/>
        </p:nvSpPr>
        <p:spPr bwMode="auto">
          <a:xfrm>
            <a:off x="452438" y="3479800"/>
            <a:ext cx="4562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/>
              <a:t>b) Các lệnh:</a:t>
            </a:r>
          </a:p>
          <a:p>
            <a:r>
              <a:rPr lang="en-US" sz="2800"/>
              <a:t>REPEAT 4 [ FD 40 RT 90]</a:t>
            </a:r>
          </a:p>
        </p:txBody>
      </p:sp>
      <p:pic>
        <p:nvPicPr>
          <p:cNvPr id="7178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50" r="3215" b="3667"/>
          <a:stretch>
            <a:fillRect/>
          </a:stretch>
        </p:blipFill>
        <p:spPr bwMode="auto">
          <a:xfrm>
            <a:off x="5100638" y="3122613"/>
            <a:ext cx="3778250" cy="341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93675" y="4830763"/>
            <a:ext cx="5080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REPEAT 4 THỰC HIỆN 4 LẦN</a:t>
            </a:r>
          </a:p>
          <a:p>
            <a:r>
              <a:rPr lang="en-US" sz="2800">
                <a:solidFill>
                  <a:srgbClr val="FF0000"/>
                </a:solidFill>
              </a:rPr>
              <a:t> LỆNH ĐẶT TRONG [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8204" name="Picture 3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5" name="Picture 4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6" name="Picture 5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7" name="Picture 6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8" name="Line 7"/>
            <p:cNvSpPr>
              <a:spLocks noChangeShapeType="1"/>
            </p:cNvSpPr>
            <p:nvPr/>
          </p:nvSpPr>
          <p:spPr bwMode="auto">
            <a:xfrm>
              <a:off x="60" y="768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8"/>
            <p:cNvSpPr>
              <a:spLocks noChangeShapeType="1"/>
            </p:cNvSpPr>
            <p:nvPr/>
          </p:nvSpPr>
          <p:spPr bwMode="auto">
            <a:xfrm>
              <a:off x="5700" y="672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9"/>
            <p:cNvSpPr>
              <a:spLocks noChangeShapeType="1"/>
            </p:cNvSpPr>
            <p:nvPr/>
          </p:nvSpPr>
          <p:spPr bwMode="auto">
            <a:xfrm flipV="1">
              <a:off x="720" y="4245"/>
              <a:ext cx="4367" cy="15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0"/>
            <p:cNvSpPr>
              <a:spLocks noChangeShapeType="1"/>
            </p:cNvSpPr>
            <p:nvPr/>
          </p:nvSpPr>
          <p:spPr bwMode="auto">
            <a:xfrm flipV="1">
              <a:off x="672" y="63"/>
              <a:ext cx="4360" cy="6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5" name="Text Box 11"/>
          <p:cNvSpPr txBox="1">
            <a:spLocks noChangeArrowheads="1"/>
          </p:cNvSpPr>
          <p:nvPr/>
        </p:nvSpPr>
        <p:spPr bwMode="auto">
          <a:xfrm>
            <a:off x="3727450" y="5715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TIN HỌC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065338" y="1447800"/>
            <a:ext cx="4924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BÀI 1. NHỮNG GÌ EM ĐÃ BIẾT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990600" y="1905000"/>
            <a:ext cx="6096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</a:rPr>
              <a:t>A. HOẠT ĐỘNG THỰC HÀNH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017713" y="914400"/>
            <a:ext cx="5181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Chủ đề 4 THẾ GIỚI LOGO</a:t>
            </a:r>
          </a:p>
        </p:txBody>
      </p:sp>
      <p:sp>
        <p:nvSpPr>
          <p:cNvPr id="8200" name="TextBox 4"/>
          <p:cNvSpPr txBox="1">
            <a:spLocks noChangeArrowheads="1"/>
          </p:cNvSpPr>
          <p:nvPr/>
        </p:nvSpPr>
        <p:spPr bwMode="auto">
          <a:xfrm>
            <a:off x="304800" y="2373313"/>
            <a:ext cx="853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/>
              <a:t>1. Vẽ đường đường đi của Rùa vào hình dưới đây theo sau. Biết rằng mỗi ô vuông trong hình có cạnh là 10 bước.</a:t>
            </a:r>
          </a:p>
        </p:txBody>
      </p:sp>
      <p:sp>
        <p:nvSpPr>
          <p:cNvPr id="8201" name="TextBox 6"/>
          <p:cNvSpPr txBox="1">
            <a:spLocks noChangeArrowheads="1"/>
          </p:cNvSpPr>
          <p:nvPr/>
        </p:nvSpPr>
        <p:spPr bwMode="auto">
          <a:xfrm>
            <a:off x="203200" y="3479800"/>
            <a:ext cx="5795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/>
              <a:t>c) Các lệnh:</a:t>
            </a:r>
          </a:p>
          <a:p>
            <a:r>
              <a:rPr lang="en-US" sz="2400"/>
              <a:t>REPEAT 4 [ FD 40 RT 90 WAIT 10]</a:t>
            </a:r>
          </a:p>
        </p:txBody>
      </p:sp>
      <p:pic>
        <p:nvPicPr>
          <p:cNvPr id="8202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50" r="3215" b="3667"/>
          <a:stretch>
            <a:fillRect/>
          </a:stretch>
        </p:blipFill>
        <p:spPr bwMode="auto">
          <a:xfrm>
            <a:off x="5213350" y="3122613"/>
            <a:ext cx="3778250" cy="341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93675" y="4830763"/>
            <a:ext cx="52117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WAIT 10 RÙA TẠM DỪNG 10 TÍC</a:t>
            </a:r>
          </a:p>
          <a:p>
            <a:r>
              <a:rPr lang="en-US" sz="2400">
                <a:solidFill>
                  <a:srgbClr val="FF0000"/>
                </a:solidFill>
              </a:rPr>
              <a:t>RỒI THỰC HIỆN LỆNH TIẾP THEO.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9" grpId="0"/>
      <p:bldP spid="16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225" name="Picture 3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4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Picture 5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6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60" y="768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8"/>
            <p:cNvSpPr>
              <a:spLocks noChangeShapeType="1"/>
            </p:cNvSpPr>
            <p:nvPr/>
          </p:nvSpPr>
          <p:spPr bwMode="auto">
            <a:xfrm>
              <a:off x="5700" y="672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9"/>
            <p:cNvSpPr>
              <a:spLocks noChangeShapeType="1"/>
            </p:cNvSpPr>
            <p:nvPr/>
          </p:nvSpPr>
          <p:spPr bwMode="auto">
            <a:xfrm flipV="1">
              <a:off x="720" y="4245"/>
              <a:ext cx="4367" cy="15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0"/>
            <p:cNvSpPr>
              <a:spLocks noChangeShapeType="1"/>
            </p:cNvSpPr>
            <p:nvPr/>
          </p:nvSpPr>
          <p:spPr bwMode="auto">
            <a:xfrm flipV="1">
              <a:off x="672" y="63"/>
              <a:ext cx="4360" cy="6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3727450" y="5715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TIN HỌC</a:t>
            </a:r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2065338" y="1447800"/>
            <a:ext cx="4924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BÀI 1. NHỮNG GÌ EM ĐÃ BIẾT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990600" y="1905000"/>
            <a:ext cx="6096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</a:rPr>
              <a:t>A. HOẠT ĐỘNG THỰC HÀNH</a:t>
            </a:r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2017713" y="914400"/>
            <a:ext cx="5181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Chủ đề 4 THẾ GIỚI LOGO</a:t>
            </a:r>
          </a:p>
        </p:txBody>
      </p:sp>
      <p:sp>
        <p:nvSpPr>
          <p:cNvPr id="9224" name="TextBox 6"/>
          <p:cNvSpPr txBox="1">
            <a:spLocks noChangeArrowheads="1"/>
          </p:cNvSpPr>
          <p:nvPr/>
        </p:nvSpPr>
        <p:spPr bwMode="auto">
          <a:xfrm>
            <a:off x="425450" y="2819400"/>
            <a:ext cx="83677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 i="1" u="sng">
                <a:solidFill>
                  <a:srgbClr val="0000FF"/>
                </a:solidFill>
              </a:rPr>
              <a:t>YÊU CẦU: </a:t>
            </a:r>
          </a:p>
          <a:p>
            <a:r>
              <a:rPr lang="en-US" sz="2800"/>
              <a:t>- HS thực hiện bằng bút chì kẻ đường đi bằng bút chì vào SGK trang 84.</a:t>
            </a:r>
          </a:p>
          <a:p>
            <a:r>
              <a:rPr lang="en-US" sz="2800"/>
              <a:t>- Thời gian thực hiện 5 phút.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258" name="Picture 3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9" name="Picture 4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0" name="Picture 5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1" name="Picture 6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2" name="Line 7"/>
            <p:cNvSpPr>
              <a:spLocks noChangeShapeType="1"/>
            </p:cNvSpPr>
            <p:nvPr/>
          </p:nvSpPr>
          <p:spPr bwMode="auto">
            <a:xfrm>
              <a:off x="60" y="768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8"/>
            <p:cNvSpPr>
              <a:spLocks noChangeShapeType="1"/>
            </p:cNvSpPr>
            <p:nvPr/>
          </p:nvSpPr>
          <p:spPr bwMode="auto">
            <a:xfrm>
              <a:off x="5700" y="672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9"/>
            <p:cNvSpPr>
              <a:spLocks noChangeShapeType="1"/>
            </p:cNvSpPr>
            <p:nvPr/>
          </p:nvSpPr>
          <p:spPr bwMode="auto">
            <a:xfrm flipV="1">
              <a:off x="720" y="4245"/>
              <a:ext cx="4367" cy="15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10"/>
            <p:cNvSpPr>
              <a:spLocks noChangeShapeType="1"/>
            </p:cNvSpPr>
            <p:nvPr/>
          </p:nvSpPr>
          <p:spPr bwMode="auto">
            <a:xfrm flipV="1">
              <a:off x="672" y="63"/>
              <a:ext cx="4360" cy="6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3" name="Text Box 13"/>
          <p:cNvSpPr txBox="1">
            <a:spLocks noChangeArrowheads="1"/>
          </p:cNvSpPr>
          <p:nvPr/>
        </p:nvSpPr>
        <p:spPr bwMode="auto">
          <a:xfrm>
            <a:off x="939800" y="341313"/>
            <a:ext cx="6096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</a:rPr>
              <a:t>A. HOẠT ĐỘNG THỰC HÀNH</a:t>
            </a:r>
          </a:p>
        </p:txBody>
      </p:sp>
      <p:pic>
        <p:nvPicPr>
          <p:cNvPr id="10244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2" t="30650" r="3217" b="3667"/>
          <a:stretch>
            <a:fillRect/>
          </a:stretch>
        </p:blipFill>
        <p:spPr bwMode="auto">
          <a:xfrm>
            <a:off x="363538" y="1504950"/>
            <a:ext cx="2646362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63638" y="2354263"/>
            <a:ext cx="1035050" cy="9874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987425" y="3136900"/>
            <a:ext cx="388938" cy="190500"/>
          </a:xfrm>
          <a:prstGeom prst="triangl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47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2" t="30650" r="3217" b="3667"/>
          <a:stretch>
            <a:fillRect/>
          </a:stretch>
        </p:blipFill>
        <p:spPr bwMode="auto">
          <a:xfrm>
            <a:off x="6116638" y="1473200"/>
            <a:ext cx="2646362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6916738" y="2322513"/>
            <a:ext cx="1035050" cy="9874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6740525" y="3105150"/>
            <a:ext cx="388938" cy="190500"/>
          </a:xfrm>
          <a:prstGeom prst="triangl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50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2" t="30650" r="3217" b="3667"/>
          <a:stretch>
            <a:fillRect/>
          </a:stretch>
        </p:blipFill>
        <p:spPr bwMode="auto">
          <a:xfrm>
            <a:off x="3162300" y="1455738"/>
            <a:ext cx="2646363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3962400" y="2305050"/>
            <a:ext cx="1035050" cy="9874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3784600" y="3087688"/>
            <a:ext cx="390525" cy="190500"/>
          </a:xfrm>
          <a:prstGeom prst="triangl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962400" y="762000"/>
            <a:ext cx="1412875" cy="533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0000"/>
                </a:solidFill>
              </a:rPr>
              <a:t>câu b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974725" y="787400"/>
            <a:ext cx="1414463" cy="533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0000"/>
                </a:solidFill>
              </a:rPr>
              <a:t>câu a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727825" y="787400"/>
            <a:ext cx="1414463" cy="533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0000"/>
                </a:solidFill>
              </a:rPr>
              <a:t>câu c</a:t>
            </a:r>
          </a:p>
        </p:txBody>
      </p:sp>
      <p:sp>
        <p:nvSpPr>
          <p:cNvPr id="10256" name="TextBox 11"/>
          <p:cNvSpPr txBox="1">
            <a:spLocks noChangeArrowheads="1"/>
          </p:cNvSpPr>
          <p:nvPr/>
        </p:nvSpPr>
        <p:spPr bwMode="auto">
          <a:xfrm>
            <a:off x="371475" y="4267200"/>
            <a:ext cx="8475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/>
              <a:t>d) So sánh sự giống nhau và khác nhau khi Rùa thực hiện các lệnh trong ba trường hợp trên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71475" y="5313363"/>
            <a:ext cx="847566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800">
                <a:solidFill>
                  <a:srgbClr val="FF0000"/>
                </a:solidFill>
              </a:rPr>
              <a:t>Giống nhau Rùa thực hiện vẽ hình vuông cạnh 40 bước.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31" grpId="0" animBg="1"/>
      <p:bldP spid="32" grpId="0" animBg="1"/>
      <p:bldP spid="35" grpId="0" animBg="1"/>
      <p:bldP spid="36" grpId="0" animBg="1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2" t="30650" r="3217" b="3667"/>
          <a:stretch>
            <a:fillRect/>
          </a:stretch>
        </p:blipFill>
        <p:spPr bwMode="auto">
          <a:xfrm>
            <a:off x="363538" y="1174750"/>
            <a:ext cx="2646362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63638" y="2022475"/>
            <a:ext cx="1035050" cy="9874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987425" y="2805113"/>
            <a:ext cx="388938" cy="192087"/>
          </a:xfrm>
          <a:prstGeom prst="triangl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269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2" t="30650" r="3217" b="3667"/>
          <a:stretch>
            <a:fillRect/>
          </a:stretch>
        </p:blipFill>
        <p:spPr bwMode="auto">
          <a:xfrm>
            <a:off x="6116638" y="1143000"/>
            <a:ext cx="2646362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6916738" y="1992313"/>
            <a:ext cx="1035050" cy="9858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6740525" y="2774950"/>
            <a:ext cx="388938" cy="190500"/>
          </a:xfrm>
          <a:prstGeom prst="triangl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272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2" t="30650" r="3217" b="3667"/>
          <a:stretch>
            <a:fillRect/>
          </a:stretch>
        </p:blipFill>
        <p:spPr bwMode="auto">
          <a:xfrm>
            <a:off x="3162300" y="1125538"/>
            <a:ext cx="2646363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3962400" y="1973263"/>
            <a:ext cx="1035050" cy="9874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3784600" y="2755900"/>
            <a:ext cx="390525" cy="192088"/>
          </a:xfrm>
          <a:prstGeom prst="triangl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962400" y="668338"/>
            <a:ext cx="1412875" cy="533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0000"/>
                </a:solidFill>
              </a:rPr>
              <a:t>câu b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974725" y="693738"/>
            <a:ext cx="1414463" cy="533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0000"/>
                </a:solidFill>
              </a:rPr>
              <a:t>câu a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727825" y="693738"/>
            <a:ext cx="1414463" cy="533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0000"/>
                </a:solidFill>
              </a:rPr>
              <a:t>câu c</a:t>
            </a:r>
          </a:p>
        </p:txBody>
      </p:sp>
      <p:sp>
        <p:nvSpPr>
          <p:cNvPr id="11278" name="TextBox 11"/>
          <p:cNvSpPr txBox="1">
            <a:spLocks noChangeArrowheads="1"/>
          </p:cNvSpPr>
          <p:nvPr/>
        </p:nvSpPr>
        <p:spPr bwMode="auto">
          <a:xfrm>
            <a:off x="431800" y="233363"/>
            <a:ext cx="8475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/>
              <a:t>d) Khác nhau: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162300" y="3886200"/>
            <a:ext cx="0" cy="26670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67400" y="3962400"/>
            <a:ext cx="0" cy="26670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2900" y="3886200"/>
            <a:ext cx="28194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/>
              <a:t>	Rùa thực hiện từng lệnh FD 40 RT 90 vẽ từng cạnh hình vuông.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259138" y="3892550"/>
            <a:ext cx="2819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/>
              <a:t>	Rùa thực hiện vẽ hình vuông bằng 1 lệnh REPEAT.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943600" y="3810000"/>
            <a:ext cx="32766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/>
              <a:t>	Rùa thực hiện vẽ hình vuông bằng 1 lệnh REPEAT sau mỗi cạnh  Rùa dừng 10 tíc rồi vẽ cạnh tiếp theo.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/>
      <p:bldP spid="4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559</Words>
  <Application>Microsoft Office PowerPoint</Application>
  <PresentationFormat>On-screen Show (4:3)</PresentationFormat>
  <Paragraphs>73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10 TIMT</dc:creator>
  <cp:lastModifiedBy>SKY</cp:lastModifiedBy>
  <cp:revision>85</cp:revision>
  <dcterms:created xsi:type="dcterms:W3CDTF">2017-10-30T09:00:42Z</dcterms:created>
  <dcterms:modified xsi:type="dcterms:W3CDTF">2020-03-10T09:40:35Z</dcterms:modified>
</cp:coreProperties>
</file>